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dievalSharp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dievalSharp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make-your-own-rick-sanchez-bot-with-transformers-and-dialogpt-fine-tuning-f85e6d1f4e30" TargetMode="External"/><Relationship Id="rId3" Type="http://schemas.openxmlformats.org/officeDocument/2006/relationships/hyperlink" Target="https://huggingface.co/transformers/model_doc/dialogpt.html" TargetMode="External"/><Relationship Id="rId4" Type="http://schemas.openxmlformats.org/officeDocument/2006/relationships/hyperlink" Target="http://jalammar.github.io/illustrated-gpt2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make-your-own-rick-sanchez-bot-with-transformers-and-dialogpt-fine-tuning-f85e6d1f4e30" TargetMode="External"/><Relationship Id="rId3" Type="http://schemas.openxmlformats.org/officeDocument/2006/relationships/hyperlink" Target="https://criticalrole.fandom.com/wiki/Transcript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f977b27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f977b27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 person podcasts based around DND Thousand of hours of fantasy conversation in reply-response format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Generative vs retrieval based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f977b27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f977b27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is canned responses from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is bot stitches words together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ea5fc2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cea5fc2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https://towardsdatascience.com/make-your-own-rick-sanchez-bot-with-transformers-and-dialogpt-fine-tuning-f85e6d1f4e30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Transformers library and Microsoft’s Large-scale Pretrained Response Generation Model (DialoGPT)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Not so long ago, Microsoft’s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DialoGPT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was added to the Transformers model collection. DialoGPT is a GPT-2 model, trained on 147M multi-turn dialogue from Reddit discussion thread (you can learn more about GPT-2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here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). This model is ideally suited for creating a virtual character for a fascinating conversation and even in the small implementation option, it can maintain a coherent dialogue, which we will see now.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9f0908b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9f0908b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https://towardsdatascience.com/make-your-own-rick-sanchez-bot-with-transformers-and-dialogpt-fine-tuning-f85e6d1f4e30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https://criticalrole.fandom.com/wiki/Transcripts</a:t>
            </a:r>
            <a:endParaRPr/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Critical Role is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American web series in which a group of professional voice actors play Dungeons &amp; Dragons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f977b271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f977b271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loss 1.9-2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Valdiaiton low perplexity is good. Perxplicty was 5.5-7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Diffusion of knowledge , ;from purple to red to green. Knowledge transfer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9f0908bc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9f0908bc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9f0908b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9f0908b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 its not some sentient being capable of  machine language.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seriously possible explanation: !? happens at end of statements. So for long chat history, the model outputs !?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ab29d70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ab29d70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hyperlink" Target="http://drive.google.com/file/d/1rNZzBL21KQ1bzY4vYnfSiO0Awz60etlU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2.gif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133050" y="1074075"/>
            <a:ext cx="4765200" cy="302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433527" y="0"/>
            <a:ext cx="6508200" cy="9852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Chatbot Town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40968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Christopher Pang 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Jeffery Ott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57" name="Google Shape;57;p13" title="2018-04-02_-_Beautiful_Village_-_David_Fesliya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25" y="298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6525" y="1052375"/>
            <a:ext cx="4818250" cy="306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69400"/>
          </a:xfrm>
          <a:prstGeom prst="rect">
            <a:avLst/>
          </a:prstGeom>
          <a:ln cap="flat" cmpd="sng" w="9525">
            <a:solidFill>
              <a:srgbClr val="FCFC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MedievalSharp"/>
                <a:ea typeface="MedievalSharp"/>
                <a:cs typeface="MedievalSharp"/>
                <a:sym typeface="MedievalSharp"/>
              </a:rPr>
              <a:t>What was the project goal?</a:t>
            </a:r>
            <a:endParaRPr b="1" sz="195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Our goal: Create a town of generative chatbots that have fantasy conversation with each other about dungeons and dragons gameplay.</a:t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243625" y="2240650"/>
            <a:ext cx="8389800" cy="10467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Each bot is trained on a different players responses there are 7 </a:t>
            </a:r>
            <a:r>
              <a:rPr lang="en">
                <a:solidFill>
                  <a:srgbClr val="FCFCFC"/>
                </a:solidFill>
              </a:rPr>
              <a:t>players and 1 DM (Pictured Below)</a:t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CFCFC"/>
                </a:solidFill>
              </a:rPr>
              <a:t>During the “day” the bots move randomly around the “town” and have conversations whenever they interact, these conversations are stored 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177" y="3192850"/>
            <a:ext cx="3281250" cy="1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010450" y="11165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workflow</a:t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2820225" y="891450"/>
            <a:ext cx="3175200" cy="3175200"/>
            <a:chOff x="2820225" y="891450"/>
            <a:chExt cx="3175200" cy="3175200"/>
          </a:xfrm>
        </p:grpSpPr>
        <p:sp>
          <p:nvSpPr>
            <p:cNvPr id="73" name="Google Shape;73;p1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5"/>
          <p:cNvGrpSpPr/>
          <p:nvPr/>
        </p:nvGrpSpPr>
        <p:grpSpPr>
          <a:xfrm>
            <a:off x="3798075" y="775532"/>
            <a:ext cx="1332300" cy="914700"/>
            <a:chOff x="3798075" y="775532"/>
            <a:chExt cx="1332300" cy="914700"/>
          </a:xfrm>
        </p:grpSpPr>
        <p:sp>
          <p:nvSpPr>
            <p:cNvPr id="76" name="Google Shape;76;p15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Creating a program to parse those podcast transcript 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Find and Prepare data 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2389575" y="2071477"/>
            <a:ext cx="1332300" cy="914700"/>
            <a:chOff x="2389575" y="2071477"/>
            <a:chExt cx="1332300" cy="914700"/>
          </a:xfrm>
        </p:grpSpPr>
        <p:sp>
          <p:nvSpPr>
            <p:cNvPr id="79" name="Google Shape;79;p15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 walk bots around town and have convos with each other 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Deploy in ‘town’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4731075" y="3367427"/>
            <a:ext cx="1332300" cy="914450"/>
            <a:chOff x="4731075" y="3367427"/>
            <a:chExt cx="1332300" cy="914450"/>
          </a:xfrm>
        </p:grpSpPr>
        <p:sp>
          <p:nvSpPr>
            <p:cNvPr id="82" name="Google Shape;82;p15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Generative bot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Chatbot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Type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2734175" y="3367177"/>
            <a:ext cx="1332300" cy="914700"/>
            <a:chOff x="2734175" y="3367177"/>
            <a:chExt cx="1332300" cy="914700"/>
          </a:xfrm>
        </p:grpSpPr>
        <p:sp>
          <p:nvSpPr>
            <p:cNvPr id="85" name="Google Shape;85;p15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 a seq2seq model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Word Vectors and model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5206575" y="2071477"/>
            <a:ext cx="1332300" cy="914700"/>
            <a:chOff x="5206575" y="2071477"/>
            <a:chExt cx="1332300" cy="914700"/>
          </a:xfrm>
        </p:grpSpPr>
        <p:sp>
          <p:nvSpPr>
            <p:cNvPr id="88" name="Google Shape;88;p15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Tokenize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Stemming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Lemmatizing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Parse trees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 Process data </a:t>
              </a:r>
              <a:endParaRPr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79525" y="855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did we 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514550" y="1157250"/>
            <a:ext cx="3542100" cy="16932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We used the transformers library and used transfer learning from Microsoft’s Large-scale Pretrained Response Generation Model (DialoGPT) that has been pretrained on 147M dialogue form Reddit. The model is based on the GPT-2 model.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25" y="1116613"/>
            <a:ext cx="5125015" cy="29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179525" y="8557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did we try?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00475" y="1251475"/>
            <a:ext cx="7038300" cy="615600"/>
          </a:xfrm>
          <a:prstGeom prst="rect">
            <a:avLst/>
          </a:prstGeom>
          <a:solidFill>
            <a:srgbClr val="000000">
              <a:alpha val="301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1400"/>
              <a:buChar char="●"/>
            </a:pPr>
            <a:r>
              <a:rPr lang="en">
                <a:solidFill>
                  <a:srgbClr val="FCFCFC"/>
                </a:solidFill>
              </a:rPr>
              <a:t>We then fine tuned each player model on 5 historical context and 1 response, which was from 900K lines of Critical Role podcast.</a:t>
            </a:r>
            <a:endParaRPr>
              <a:solidFill>
                <a:srgbClr val="FCFCFC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2250"/>
            <a:ext cx="8839200" cy="148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16860" l="0" r="0" t="18363"/>
          <a:stretch/>
        </p:blipFill>
        <p:spPr>
          <a:xfrm>
            <a:off x="105900" y="597575"/>
            <a:ext cx="8800100" cy="45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245650" y="7437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went well?</a:t>
            </a:r>
            <a:endParaRPr b="1" sz="2250"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went well?</a:t>
            </a:r>
            <a:endParaRPr b="1" sz="2250">
              <a:solidFill>
                <a:srgbClr val="1D1C1D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50" y="1989800"/>
            <a:ext cx="7204026" cy="28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75" y="1953825"/>
            <a:ext cx="8564176" cy="291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350" y="134950"/>
            <a:ext cx="1162124" cy="165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676" y="147426"/>
            <a:ext cx="3266550" cy="17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163" y="202838"/>
            <a:ext cx="17049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777813" y="839600"/>
            <a:ext cx="665700" cy="590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What didn’t go well?</a:t>
            </a:r>
            <a:endParaRPr b="1" sz="2250">
              <a:solidFill>
                <a:srgbClr val="1D1C1D"/>
              </a:solidFill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299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conversation degenerated when the chat history length got greater than ~100 length. But we “fixed” it by truncating earlier chat history.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5" y="2865894"/>
            <a:ext cx="9144000" cy="190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61775" y="3432450"/>
            <a:ext cx="9082200" cy="133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13375" y="0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The town in action</a:t>
            </a:r>
            <a:endParaRPr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5" y="683350"/>
            <a:ext cx="4572725" cy="324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300" y="1263375"/>
            <a:ext cx="4229099" cy="240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3232075" y="1860750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525" y="1060625"/>
            <a:ext cx="4470200" cy="32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1990475" y="2288100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525" y="1022525"/>
            <a:ext cx="5555326" cy="3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1558075" y="1105725"/>
            <a:ext cx="378300" cy="3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